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A02A-65B3-4452-B2DB-CE8525EE3FB2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E984-08DA-4D9C-BD7C-BF391A2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0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A02A-65B3-4452-B2DB-CE8525EE3FB2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E984-08DA-4D9C-BD7C-BF391A2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30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A02A-65B3-4452-B2DB-CE8525EE3FB2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E984-08DA-4D9C-BD7C-BF391A2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29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A02A-65B3-4452-B2DB-CE8525EE3FB2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E984-08DA-4D9C-BD7C-BF391A2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9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A02A-65B3-4452-B2DB-CE8525EE3FB2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E984-08DA-4D9C-BD7C-BF391A2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65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A02A-65B3-4452-B2DB-CE8525EE3FB2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E984-08DA-4D9C-BD7C-BF391A2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A02A-65B3-4452-B2DB-CE8525EE3FB2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E984-08DA-4D9C-BD7C-BF391A2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1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A02A-65B3-4452-B2DB-CE8525EE3FB2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E984-08DA-4D9C-BD7C-BF391A2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82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A02A-65B3-4452-B2DB-CE8525EE3FB2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E984-08DA-4D9C-BD7C-BF391A2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6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A02A-65B3-4452-B2DB-CE8525EE3FB2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E984-08DA-4D9C-BD7C-BF391A2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8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CA02A-65B3-4452-B2DB-CE8525EE3FB2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5E984-08DA-4D9C-BD7C-BF391A2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8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CA02A-65B3-4452-B2DB-CE8525EE3FB2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5E984-08DA-4D9C-BD7C-BF391A285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9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y.wikipedia.org/w/index.php?title=%D4%B2%D6%80%D5%A1%D5%BD&amp;action=edit&amp;redlink=1" TargetMode="External"/><Relationship Id="rId2" Type="http://schemas.openxmlformats.org/officeDocument/2006/relationships/hyperlink" Target="https://hy.wikipedia.org/wiki/%D4%BF%D6%80%D5%B8%D5%A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hy.wikipedia.org/w/index.php?title=%D4%B9%D5%AB%D5%AF%D5%B6%D5%A1%D5%AC%D5%B8%D5%B2&amp;action=edit&amp;redlink=1" TargetMode="External"/><Relationship Id="rId4" Type="http://schemas.openxmlformats.org/officeDocument/2006/relationships/hyperlink" Target="https://hy.wikipedia.org/wiki/%D4%B2%D5%A1%D5%BF%D5%A5%D6%80%D6%86%D5%AC%D5%A1%D5%B5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y.wikipedia.org/wiki/%D4%BF%D6%80%D5%B8%D5%A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Լողի մասին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98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  լողի մասին փոքրիկ տեղեկատվություն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b="1" dirty="0"/>
              <a:t>Լող</a:t>
            </a:r>
            <a:r>
              <a:rPr lang="hy-AM" dirty="0"/>
              <a:t>, մարզաձև, որն ունի 4 տարատեսակ՝ </a:t>
            </a:r>
            <a:r>
              <a:rPr lang="hy-AM" dirty="0">
                <a:hlinkClick r:id="rId2" tooltip="Կրոլ"/>
              </a:rPr>
              <a:t>կրոլ</a:t>
            </a:r>
            <a:r>
              <a:rPr lang="hy-AM" dirty="0"/>
              <a:t>, </a:t>
            </a:r>
            <a:r>
              <a:rPr lang="hy-AM" dirty="0">
                <a:hlinkClick r:id="rId3" tooltip="Բրաս (դեռ գրված չէ)"/>
              </a:rPr>
              <a:t>բրաս</a:t>
            </a:r>
            <a:r>
              <a:rPr lang="hy-AM" dirty="0"/>
              <a:t>, </a:t>
            </a:r>
            <a:r>
              <a:rPr lang="hy-AM" dirty="0">
                <a:hlinkClick r:id="rId4" tooltip="Բատերֆլայ"/>
              </a:rPr>
              <a:t>բատերֆլայ</a:t>
            </a:r>
            <a:r>
              <a:rPr lang="hy-AM" dirty="0"/>
              <a:t> և </a:t>
            </a:r>
            <a:r>
              <a:rPr lang="hy-AM" dirty="0">
                <a:hlinkClick r:id="rId5" tooltip="Թիկնալող (դեռ գրված չէ)"/>
              </a:rPr>
              <a:t>թիկնալող</a:t>
            </a:r>
            <a:r>
              <a:rPr lang="hy-AM" dirty="0" smtClean="0"/>
              <a:t>։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181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լողի մասին փոքրիկ տեղեկատվություն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b="1" dirty="0"/>
              <a:t>Կրոլ</a:t>
            </a:r>
            <a:endParaRPr lang="hy-AM" dirty="0"/>
          </a:p>
          <a:p>
            <a:r>
              <a:rPr lang="hy-AM" dirty="0">
                <a:hlinkClick r:id="rId2" tooltip="Կրոլ"/>
              </a:rPr>
              <a:t>Կրոլը</a:t>
            </a:r>
            <a:r>
              <a:rPr lang="hy-AM" dirty="0"/>
              <a:t> լողի ամենարագ լողաոճն է։ Այն զարգացնում է ամբողջ մարմինը՝ գլխից մինչև ոտքի մատները։մարզական լողաձև, որի դեպքում հիմնական առաջ մղիչ ուժը ձեռքերով հրումներն են։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961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լողի մասին փոքրիկ տեղեկատվություն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/>
              <a:t>Շնչառման համար լողորդը դեմքը թեքում է կողմ, այնուհետև շրջում դեպի ջուրը, կատարում արտաշնչում։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1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լողի մասին փոքրիկ տեղեկատվություն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b="1" dirty="0"/>
              <a:t>Բատերֆլայ</a:t>
            </a:r>
            <a:endParaRPr lang="hy-AM" dirty="0" smtClean="0"/>
          </a:p>
          <a:p>
            <a:r>
              <a:rPr lang="hy-AM" dirty="0" smtClean="0"/>
              <a:t>Լողորդը</a:t>
            </a:r>
            <a:r>
              <a:rPr lang="hy-AM" dirty="0"/>
              <a:t>, պահպանելով մարմնի հորիզոնական դիրքը, առաջ տարածած ձեռքերով կատարում է թիավարման շարժումներ դեպի ներքև և ետ, իսկ ոտքերը, ծալվելով ծնկային և կոնքազդրային հոդերում, կատարում են հրում։ Արտաշնչելիս գլուխն իջեցվում է ջրի մեջ։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83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լողի մասին փոքրիկ տեղեկատվություն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b="1" dirty="0"/>
              <a:t>Թիկնալող</a:t>
            </a:r>
            <a:endParaRPr lang="hy-AM" dirty="0"/>
          </a:p>
          <a:p>
            <a:r>
              <a:rPr lang="hy-AM" dirty="0"/>
              <a:t>Թիկնալողը մեջքի վրա պարկած լողաոճ է։ Մեջքի վրա Կրոլ լողալու տեխնիկան հիմնականում նույնն է։ Շնչառությունն ազատ է։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60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լողի մասին փոքրիկ տեղեկատվություն</a:t>
            </a:r>
            <a:endParaRPr lang="en-US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496" y="1825625"/>
            <a:ext cx="6527007" cy="4351338"/>
          </a:xfrm>
        </p:spPr>
      </p:pic>
    </p:spTree>
    <p:extLst>
      <p:ext uri="{BB962C8B-B14F-4D97-AF65-F5344CB8AC3E}">
        <p14:creationId xmlns:p14="http://schemas.microsoft.com/office/powerpoint/2010/main" val="7074474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115</Words>
  <Application>Microsoft Office PowerPoint</Application>
  <PresentationFormat>Широкоэкранный</PresentationFormat>
  <Paragraphs>15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Լողի մասին</vt:lpstr>
      <vt:lpstr>  լողի մասին փոքրիկ տեղեկատվություն</vt:lpstr>
      <vt:lpstr>լողի մասին փոքրիկ տեղեկատվություն</vt:lpstr>
      <vt:lpstr>լողի մասին փոքրիկ տեղեկատվություն</vt:lpstr>
      <vt:lpstr>լողի մասին փոքրիկ տեղեկատվություն</vt:lpstr>
      <vt:lpstr>լողի մասին փոքրիկ տեղեկատվություն</vt:lpstr>
      <vt:lpstr>լողի մասին փոքրիկ տեղեկատվություն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Լողի մասին</dc:title>
  <dc:creator>Pharmacare</dc:creator>
  <cp:lastModifiedBy>Pharmacare</cp:lastModifiedBy>
  <cp:revision>1</cp:revision>
  <dcterms:created xsi:type="dcterms:W3CDTF">2022-05-06T12:12:41Z</dcterms:created>
  <dcterms:modified xsi:type="dcterms:W3CDTF">2022-05-06T12:19:52Z</dcterms:modified>
</cp:coreProperties>
</file>