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33-A481-45D5-9154-2258CE01F5E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74F3-2801-4A9C-BE0A-3D36D0D97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2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33-A481-45D5-9154-2258CE01F5E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74F3-2801-4A9C-BE0A-3D36D0D97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2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33-A481-45D5-9154-2258CE01F5E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74F3-2801-4A9C-BE0A-3D36D0D97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7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33-A481-45D5-9154-2258CE01F5E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74F3-2801-4A9C-BE0A-3D36D0D97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7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33-A481-45D5-9154-2258CE01F5E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74F3-2801-4A9C-BE0A-3D36D0D97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6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33-A481-45D5-9154-2258CE01F5E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74F3-2801-4A9C-BE0A-3D36D0D97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4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33-A481-45D5-9154-2258CE01F5E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74F3-2801-4A9C-BE0A-3D36D0D97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0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33-A481-45D5-9154-2258CE01F5E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74F3-2801-4A9C-BE0A-3D36D0D97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4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33-A481-45D5-9154-2258CE01F5E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74F3-2801-4A9C-BE0A-3D36D0D97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9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33-A481-45D5-9154-2258CE01F5E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74F3-2801-4A9C-BE0A-3D36D0D97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9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D033-A481-45D5-9154-2258CE01F5E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74F3-2801-4A9C-BE0A-3D36D0D97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9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CD033-A481-45D5-9154-2258CE01F5E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674F3-2801-4A9C-BE0A-3D36D0D97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0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hy.wikipedia.org/wiki/%D5%8B%D5%A5%D6%80%D5%B4%D5%A1%D5%B4%D5%AB%D5%BB%D5%B8%D6%82%D5%AF%D5%A1%D5%B5%D5%AB%D5%B6_%D5%BC%D5%A5%D5%A1%D5%AF%D6%81%D5%AB%D5%A1" TargetMode="External"/><Relationship Id="rId13" Type="http://schemas.openxmlformats.org/officeDocument/2006/relationships/hyperlink" Target="https://hy.wikipedia.org/wiki/%D4%B1%D6%80%D5%A5%D5%A3%D5%A1%D5%AF%D5%B6%D5%A1%D5%B5%D5%AB%D5%B6_%D5%B0%D5%A1%D5%B4%D5%A1%D5%AF%D5%A1%D6%80%D5%A3" TargetMode="External"/><Relationship Id="rId3" Type="http://schemas.openxmlformats.org/officeDocument/2006/relationships/hyperlink" Target="https://hy.wikipedia.org/wiki/%D5%80%D5%B8%D6%82%D5%B6%D5%A1%D6%80%D5%A5%D5%B6" TargetMode="External"/><Relationship Id="rId7" Type="http://schemas.openxmlformats.org/officeDocument/2006/relationships/hyperlink" Target="https://hy.wikipedia.org/wiki/%D5%81%D5%A3%D5%B8%D5%B2%D5%A1%D5%AF%D5%A1%D5%B6%D5%B8%D6%82%D5%A9%D5%B5%D5%B8%D6%82%D5%B6" TargetMode="External"/><Relationship Id="rId12" Type="http://schemas.openxmlformats.org/officeDocument/2006/relationships/hyperlink" Target="https://hy.wikipedia.org/wiki/%D5%84%D5%AB%D5%BB%D5%A1%D5%A6%D5%A3%D5%A1%D5%B5%D5%AB%D5%B6_%D5%A1%D5%BD%D5%BF%D5%B2%D5%A1%D5%A3%D5%AB%D5%BF%D5%A1%D5%AF%D5%A1%D5%B6_%D5%B4%D5%AB%D5%B8%D6%82%D5%A9%D5%B5%D5%B8%D6%82%D5%B6" TargetMode="External"/><Relationship Id="rId2" Type="http://schemas.openxmlformats.org/officeDocument/2006/relationships/hyperlink" Target="https://hy.wikipedia.org/wiki/%D4%B1%D5%B6%D5%A3%D5%AC%D5%A5%D6%80%D5%A5%D5%B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y.wikipedia.org/wiki/%D4%B1%D5%BD%D5%BF%D5%B2" TargetMode="External"/><Relationship Id="rId11" Type="http://schemas.openxmlformats.org/officeDocument/2006/relationships/hyperlink" Target="https://hy.wikipedia.org/wiki/%D4%B5%D6%80%D5%AF%D6%80%D5%A1%D5%B5%D5%AB%D5%B6_%D5%AD%D5%B4%D5%A2%D5%AB_%D5%B4%D5%B8%D5%AC%D5%B8%D6%80%D5%A1%D5%AF%D5%B6%D5%A5%D6%80" TargetMode="External"/><Relationship Id="rId5" Type="http://schemas.openxmlformats.org/officeDocument/2006/relationships/hyperlink" Target="https://hy.wikipedia.org/wiki/%D5%88%D6%82%D5%B2%D5%A5%D5%AE%D5%AB%D6%80" TargetMode="External"/><Relationship Id="rId10" Type="http://schemas.openxmlformats.org/officeDocument/2006/relationships/hyperlink" Target="https://hy.wikipedia.org/wiki/%D4%B3%D5%A1%D5%A6%D5%A1%D5%B5%D5%AB%D5%B6_%D5%B0%D5%BD%D5%AF%D5%A1" TargetMode="External"/><Relationship Id="rId4" Type="http://schemas.openxmlformats.org/officeDocument/2006/relationships/hyperlink" Target="https://hy.wiktionary.org/wiki/%CF%80%CE%BB%CE%B1%CE%BD%CE%AE%CF%84%CE%B7%CF%82" TargetMode="External"/><Relationship Id="rId9" Type="http://schemas.openxmlformats.org/officeDocument/2006/relationships/hyperlink" Target="https://hy.wikipedia.org/wiki/%D5%8A%D5%AC%D5%A1%D5%B6%D5%A5%D5%BF%D5%A5%D5%A6%D5%A5%D5%B4%D5%A1%D5%A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0537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            Տիեզերքի բնակիչները</a:t>
            </a:r>
            <a:br>
              <a:rPr lang="hy-AM" dirty="0" smtClean="0"/>
            </a:br>
            <a:r>
              <a:rPr lang="hy-AM" dirty="0"/>
              <a:t> </a:t>
            </a:r>
            <a:r>
              <a:rPr lang="hy-AM" dirty="0" smtClean="0"/>
              <a:t>           մեդիաընթերցարան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                                  </a:t>
            </a:r>
            <a:r>
              <a:rPr lang="hy-AM" dirty="0" smtClean="0"/>
              <a:t>Աիդա Սարգսյան</a:t>
            </a:r>
            <a:r>
              <a:rPr lang="ru-RU" dirty="0" smtClean="0"/>
              <a:t>    </a:t>
            </a:r>
            <a:endParaRPr lang="en-US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9" y="1647371"/>
            <a:ext cx="10842171" cy="5210629"/>
          </a:xfrm>
        </p:spPr>
      </p:pic>
    </p:spTree>
    <p:extLst>
      <p:ext uri="{BB962C8B-B14F-4D97-AF65-F5344CB8AC3E}">
        <p14:creationId xmlns:p14="http://schemas.microsoft.com/office/powerpoint/2010/main" val="3851408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                       Ես տիեզերքում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y-AM" dirty="0" smtClean="0"/>
              <a:t>Եթե ես լինեյի տիեզերքում կխաղայ այլ մոլորակայինի հետ հեքիաթ կպատմեի, կերգեի, կպարեի,  կթռվռաի,  գնդակով կխաղայի, և աստղ կհավաքեի, հա մոռացա պահմտոցի    կխաղայինք։ </a:t>
            </a:r>
          </a:p>
        </p:txBody>
      </p:sp>
    </p:spTree>
    <p:extLst>
      <p:ext uri="{BB962C8B-B14F-4D97-AF65-F5344CB8AC3E}">
        <p14:creationId xmlns:p14="http://schemas.microsoft.com/office/powerpoint/2010/main" val="58831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                           մոլորակներ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234" y="1325891"/>
            <a:ext cx="7542662" cy="5532109"/>
          </a:xfrm>
        </p:spPr>
      </p:pic>
    </p:spTree>
    <p:extLst>
      <p:ext uri="{BB962C8B-B14F-4D97-AF65-F5344CB8AC3E}">
        <p14:creationId xmlns:p14="http://schemas.microsoft.com/office/powerpoint/2010/main" val="347252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29" y="365125"/>
            <a:ext cx="12308114" cy="1325563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                                    Արև</a:t>
            </a:r>
            <a:br>
              <a:rPr lang="hy-AM" dirty="0" smtClean="0"/>
            </a:br>
            <a:r>
              <a:rPr lang="hy-AM" dirty="0" smtClean="0"/>
              <a:t>Արևը շատ տաք է որ նրան կպնես կվառվես։</a:t>
            </a:r>
            <a:br>
              <a:rPr lang="hy-AM" dirty="0" smtClean="0"/>
            </a:br>
            <a:r>
              <a:rPr lang="hy-AM" dirty="0" smtClean="0"/>
              <a:t>Մենք չենք կարող տիեզերանավով թռչել արևի մոտ։</a:t>
            </a:r>
            <a:endParaRPr lang="en-US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34940"/>
            <a:ext cx="10515600" cy="4332708"/>
          </a:xfrm>
        </p:spPr>
      </p:pic>
    </p:spTree>
    <p:extLst>
      <p:ext uri="{BB962C8B-B14F-4D97-AF65-F5344CB8AC3E}">
        <p14:creationId xmlns:p14="http://schemas.microsoft.com/office/powerpoint/2010/main" val="21420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hy-AM" dirty="0" smtClean="0"/>
              <a:t>                              </a:t>
            </a:r>
            <a:r>
              <a:rPr lang="ru-RU" dirty="0" smtClean="0"/>
              <a:t> </a:t>
            </a:r>
            <a:r>
              <a:rPr lang="hy-AM" dirty="0"/>
              <a:t>Լ</a:t>
            </a:r>
            <a:r>
              <a:rPr lang="hy-AM" dirty="0" smtClean="0"/>
              <a:t>ուսին</a:t>
            </a:r>
            <a:endParaRPr lang="en-US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48" y="1315520"/>
            <a:ext cx="7528365" cy="5542480"/>
          </a:xfrm>
        </p:spPr>
      </p:pic>
    </p:spTree>
    <p:extLst>
      <p:ext uri="{BB962C8B-B14F-4D97-AF65-F5344CB8AC3E}">
        <p14:creationId xmlns:p14="http://schemas.microsoft.com/office/powerpoint/2010/main" val="16265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9590"/>
            <a:ext cx="10515600" cy="1325563"/>
          </a:xfrm>
        </p:spPr>
        <p:txBody>
          <a:bodyPr/>
          <a:lstStyle/>
          <a:p>
            <a:r>
              <a:rPr lang="en-US" dirty="0" smtClean="0"/>
              <a:t>        </a:t>
            </a:r>
            <a:r>
              <a:rPr lang="hy-AM" dirty="0" smtClean="0"/>
              <a:t>          </a:t>
            </a:r>
            <a:r>
              <a:rPr lang="en-US" dirty="0" smtClean="0"/>
              <a:t> </a:t>
            </a:r>
            <a:r>
              <a:rPr lang="hy-AM" dirty="0" smtClean="0"/>
              <a:t>Մոլորակների մասին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9004"/>
          </a:xfrm>
        </p:spPr>
        <p:txBody>
          <a:bodyPr>
            <a:normAutofit lnSpcReduction="10000"/>
          </a:bodyPr>
          <a:lstStyle/>
          <a:p>
            <a:r>
              <a:rPr lang="hy-AM" b="1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Մոլորակ</a:t>
            </a:r>
            <a:r>
              <a:rPr lang="hy-AM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y-AM" b="0" i="0" u="none" strike="noStrike" dirty="0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Անգլերեն"/>
              </a:rPr>
              <a:t>անգլ.</a:t>
            </a:r>
            <a:r>
              <a:rPr lang="hy-AM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՝ 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planet, </a:t>
            </a:r>
            <a:r>
              <a:rPr lang="hy-AM" b="0" i="0" u="none" strike="noStrike" dirty="0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Հունարեն"/>
              </a:rPr>
              <a:t>հուն․</a:t>
            </a:r>
            <a:r>
              <a:rPr lang="hy-AM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՝ </a:t>
            </a:r>
            <a:r>
              <a:rPr lang="el-GR" b="0" i="0" u="none" strike="noStrike" dirty="0" smtClean="0">
                <a:solidFill>
                  <a:srgbClr val="3366BB"/>
                </a:solidFill>
                <a:effectLst/>
                <a:latin typeface="palatino linotype" panose="02040502050505030304" pitchFamily="18" charset="0"/>
                <a:hlinkClick r:id="rId4" tooltip="wikt:πλανήτης"/>
              </a:rPr>
              <a:t>πλανήτης</a:t>
            </a:r>
            <a:r>
              <a:rPr lang="el-GR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y-AM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այլ ձև՝ հին-հունարեն՝ </a:t>
            </a:r>
            <a:r>
              <a:rPr lang="el-GR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πλάνης - «</a:t>
            </a:r>
            <a:r>
              <a:rPr lang="hy-AM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ճանապարհորդ»), երկնային մարմին է, որը պտտվում է </a:t>
            </a:r>
            <a:r>
              <a:rPr lang="hy-AM" b="0" i="0" u="none" strike="noStrike" dirty="0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Ուղեծիր"/>
              </a:rPr>
              <a:t>ուղեծրով</a:t>
            </a:r>
            <a:r>
              <a:rPr lang="hy-AM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hy-AM" b="0" i="0" u="none" strike="noStrike" dirty="0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Աստղ"/>
              </a:rPr>
              <a:t>աստղի</a:t>
            </a:r>
            <a:r>
              <a:rPr lang="hy-AM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կամ նրա մնացորդների շուրջ, բավարար զանգվածով, որպեսզի դառնա շրջանաձև սեփական </a:t>
            </a:r>
            <a:r>
              <a:rPr lang="hy-AM" b="0" i="0" u="none" strike="noStrike" dirty="0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Ձգողականություն"/>
              </a:rPr>
              <a:t>ձգողականության</a:t>
            </a:r>
            <a:r>
              <a:rPr lang="hy-AM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ազդեցության տակ, բայց ոչ բավարար, որպեսզի սկսվի </a:t>
            </a:r>
            <a:r>
              <a:rPr lang="hy-AM" b="0" i="0" u="none" strike="noStrike" dirty="0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Ջերմամիջուկային ռեակցիա"/>
              </a:rPr>
              <a:t>ջերմամիջուկային ռեակցիա</a:t>
            </a:r>
            <a:r>
              <a:rPr lang="hy-AM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և որը կարողացել է մաքրել իր շրջակայքը </a:t>
            </a:r>
            <a:r>
              <a:rPr lang="hy-AM" b="0" i="0" u="none" strike="noStrike" dirty="0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Պլանետեզեմալ"/>
              </a:rPr>
              <a:t>պլանետեզեմալներից</a:t>
            </a:r>
            <a:r>
              <a:rPr lang="hy-AM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։Մոլորակները կարելի է բաժանել երկու հիմնական խմբերի՝ մեծ, ցածր խտություն ունեցող </a:t>
            </a:r>
            <a:r>
              <a:rPr lang="hy-AM" b="0" i="0" u="none" strike="noStrike" dirty="0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Գազային հսկա"/>
              </a:rPr>
              <a:t>գազային հսկաներ</a:t>
            </a:r>
            <a:r>
              <a:rPr lang="hy-AM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և ավելի փոքր </a:t>
            </a:r>
            <a:r>
              <a:rPr lang="hy-AM" b="0" i="0" u="none" strike="noStrike" dirty="0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1" tooltip="Երկրային խմբի մոլորակներ"/>
              </a:rPr>
              <a:t>Երկրային խմբի մոլորակներ</a:t>
            </a:r>
            <a:r>
              <a:rPr lang="hy-AM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որոնք ունեն պինդ մակերևույթ։ Համաձայն </a:t>
            </a:r>
            <a:r>
              <a:rPr lang="hy-AM" b="0" i="0" u="none" strike="noStrike" dirty="0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2" tooltip="Միջազգային աստղագիտական միություն"/>
              </a:rPr>
              <a:t>Միջազգային աստղագիտական միության</a:t>
            </a:r>
            <a:r>
              <a:rPr lang="hy-AM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սահմանմանը՝ </a:t>
            </a:r>
            <a:r>
              <a:rPr lang="hy-AM" b="0" i="0" u="none" strike="noStrike" dirty="0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3" tooltip="Արեգակնային համակարգ"/>
              </a:rPr>
              <a:t>Արեգակնային համակարգում</a:t>
            </a:r>
            <a:r>
              <a:rPr lang="hy-AM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կա 8 մոլորակ։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615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542</TotalTime>
  <Words>45</Words>
  <Application>Microsoft Office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palatino linotype</vt:lpstr>
      <vt:lpstr>Тема Office</vt:lpstr>
      <vt:lpstr>            Տիեզերքի բնակիչները             մեդիաընթերցարան                                                        Աիդա Սարգսյան    </vt:lpstr>
      <vt:lpstr>                       Ես տիեզերքում</vt:lpstr>
      <vt:lpstr>                           մոլորակներ</vt:lpstr>
      <vt:lpstr>                                    Արև Արևը շատ տաք է որ նրան կպնես կվառվես։ Մենք չենք կարող տիեզերանավով թռչել արևի մոտ։</vt:lpstr>
      <vt:lpstr>                                  Լուսին</vt:lpstr>
      <vt:lpstr>                   Մոլորակների մասին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Տիեզերքի բնակիչները             մեդիաընթերցարան</dc:title>
  <dc:creator>Pharmacare</dc:creator>
  <cp:lastModifiedBy>Pharmacare</cp:lastModifiedBy>
  <cp:revision>13</cp:revision>
  <dcterms:created xsi:type="dcterms:W3CDTF">2021-10-14T05:37:04Z</dcterms:created>
  <dcterms:modified xsi:type="dcterms:W3CDTF">2022-03-04T07:32:00Z</dcterms:modified>
</cp:coreProperties>
</file>